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2" r:id="rId2"/>
    <p:sldId id="268" r:id="rId3"/>
    <p:sldId id="256" r:id="rId4"/>
    <p:sldId id="257" r:id="rId5"/>
    <p:sldId id="259" r:id="rId6"/>
    <p:sldId id="283" r:id="rId7"/>
    <p:sldId id="284" r:id="rId8"/>
    <p:sldId id="285" r:id="rId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 호진" userId="e7b51f9e24c37788" providerId="LiveId" clId="{D82F36B8-5733-44C8-8D7F-230A1C1FAC4C}"/>
    <pc:docChg chg="custSel addSld modSld sldOrd">
      <pc:chgData name="이 호진" userId="e7b51f9e24c37788" providerId="LiveId" clId="{D82F36B8-5733-44C8-8D7F-230A1C1FAC4C}" dt="2022-05-14T15:52:32.322" v="162" actId="6549"/>
      <pc:docMkLst>
        <pc:docMk/>
      </pc:docMkLst>
      <pc:sldChg chg="addSp delSp modSp mod">
        <pc:chgData name="이 호진" userId="e7b51f9e24c37788" providerId="LiveId" clId="{D82F36B8-5733-44C8-8D7F-230A1C1FAC4C}" dt="2022-05-14T14:06:57.839" v="104" actId="1076"/>
        <pc:sldMkLst>
          <pc:docMk/>
          <pc:sldMk cId="2184666338" sldId="256"/>
        </pc:sldMkLst>
        <pc:spChg chg="add mod">
          <ac:chgData name="이 호진" userId="e7b51f9e24c37788" providerId="LiveId" clId="{D82F36B8-5733-44C8-8D7F-230A1C1FAC4C}" dt="2022-05-14T14:06:32.808" v="26" actId="14100"/>
          <ac:spMkLst>
            <pc:docMk/>
            <pc:sldMk cId="2184666338" sldId="256"/>
            <ac:spMk id="6" creationId="{D21B8050-58F3-DAD5-594C-8B2894181A05}"/>
          </ac:spMkLst>
        </pc:spChg>
        <pc:spChg chg="add mod">
          <ac:chgData name="이 호진" userId="e7b51f9e24c37788" providerId="LiveId" clId="{D82F36B8-5733-44C8-8D7F-230A1C1FAC4C}" dt="2022-05-14T14:06:53.024" v="102" actId="20577"/>
          <ac:spMkLst>
            <pc:docMk/>
            <pc:sldMk cId="2184666338" sldId="256"/>
            <ac:spMk id="10" creationId="{B24E1C89-3BE3-DAF9-0AC9-4A9F514593EF}"/>
          </ac:spMkLst>
        </pc:spChg>
        <pc:picChg chg="del">
          <ac:chgData name="이 호진" userId="e7b51f9e24c37788" providerId="LiveId" clId="{D82F36B8-5733-44C8-8D7F-230A1C1FAC4C}" dt="2022-05-14T14:06:55.758" v="103" actId="478"/>
          <ac:picMkLst>
            <pc:docMk/>
            <pc:sldMk cId="2184666338" sldId="256"/>
            <ac:picMk id="3" creationId="{70951F8A-4A9A-48BA-A818-4D397D0E29E3}"/>
          </ac:picMkLst>
        </pc:picChg>
        <pc:picChg chg="add mod">
          <ac:chgData name="이 호진" userId="e7b51f9e24c37788" providerId="LiveId" clId="{D82F36B8-5733-44C8-8D7F-230A1C1FAC4C}" dt="2022-05-14T14:06:57.839" v="104" actId="1076"/>
          <ac:picMkLst>
            <pc:docMk/>
            <pc:sldMk cId="2184666338" sldId="256"/>
            <ac:picMk id="5" creationId="{F2BA781E-F4B5-9FDE-3095-363491E41632}"/>
          </ac:picMkLst>
        </pc:picChg>
      </pc:sldChg>
      <pc:sldChg chg="addSp modSp mod">
        <pc:chgData name="이 호진" userId="e7b51f9e24c37788" providerId="LiveId" clId="{D82F36B8-5733-44C8-8D7F-230A1C1FAC4C}" dt="2022-05-14T14:07:29.622" v="108" actId="1076"/>
        <pc:sldMkLst>
          <pc:docMk/>
          <pc:sldMk cId="3835004089" sldId="258"/>
        </pc:sldMkLst>
        <pc:picChg chg="mod">
          <ac:chgData name="이 호진" userId="e7b51f9e24c37788" providerId="LiveId" clId="{D82F36B8-5733-44C8-8D7F-230A1C1FAC4C}" dt="2022-05-14T14:07:24.795" v="105" actId="1076"/>
          <ac:picMkLst>
            <pc:docMk/>
            <pc:sldMk cId="3835004089" sldId="258"/>
            <ac:picMk id="3" creationId="{E615A0A5-39B2-4598-AB10-7DD5955B9C20}"/>
          </ac:picMkLst>
        </pc:picChg>
        <pc:picChg chg="add mod">
          <ac:chgData name="이 호진" userId="e7b51f9e24c37788" providerId="LiveId" clId="{D82F36B8-5733-44C8-8D7F-230A1C1FAC4C}" dt="2022-05-14T14:07:29.622" v="108" actId="1076"/>
          <ac:picMkLst>
            <pc:docMk/>
            <pc:sldMk cId="3835004089" sldId="258"/>
            <ac:picMk id="10" creationId="{74EBD46A-208B-74D1-D878-729A08C3E297}"/>
          </ac:picMkLst>
        </pc:picChg>
      </pc:sldChg>
      <pc:sldChg chg="delSp mod">
        <pc:chgData name="이 호진" userId="e7b51f9e24c37788" providerId="LiveId" clId="{D82F36B8-5733-44C8-8D7F-230A1C1FAC4C}" dt="2022-05-14T14:07:27.083" v="106" actId="21"/>
        <pc:sldMkLst>
          <pc:docMk/>
          <pc:sldMk cId="2903567767" sldId="259"/>
        </pc:sldMkLst>
        <pc:picChg chg="del">
          <ac:chgData name="이 호진" userId="e7b51f9e24c37788" providerId="LiveId" clId="{D82F36B8-5733-44C8-8D7F-230A1C1FAC4C}" dt="2022-05-14T14:07:27.083" v="106" actId="21"/>
          <ac:picMkLst>
            <pc:docMk/>
            <pc:sldMk cId="2903567767" sldId="259"/>
            <ac:picMk id="3" creationId="{85386371-E53F-49B3-8A03-C13F73275D7A}"/>
          </ac:picMkLst>
        </pc:picChg>
      </pc:sldChg>
      <pc:sldChg chg="addSp modSp mod">
        <pc:chgData name="이 호진" userId="e7b51f9e24c37788" providerId="LiveId" clId="{D82F36B8-5733-44C8-8D7F-230A1C1FAC4C}" dt="2022-05-14T14:07:56.399" v="139" actId="14100"/>
        <pc:sldMkLst>
          <pc:docMk/>
          <pc:sldMk cId="3829125751" sldId="261"/>
        </pc:sldMkLst>
        <pc:spChg chg="add mod">
          <ac:chgData name="이 호진" userId="e7b51f9e24c37788" providerId="LiveId" clId="{D82F36B8-5733-44C8-8D7F-230A1C1FAC4C}" dt="2022-05-14T14:07:56.399" v="139" actId="14100"/>
          <ac:spMkLst>
            <pc:docMk/>
            <pc:sldMk cId="3829125751" sldId="261"/>
            <ac:spMk id="2" creationId="{9E0C2790-D495-B2A3-2110-F6C8C61EF1AE}"/>
          </ac:spMkLst>
        </pc:spChg>
        <pc:picChg chg="mod">
          <ac:chgData name="이 호진" userId="e7b51f9e24c37788" providerId="LiveId" clId="{D82F36B8-5733-44C8-8D7F-230A1C1FAC4C}" dt="2022-05-14T14:07:39.476" v="110" actId="1076"/>
          <ac:picMkLst>
            <pc:docMk/>
            <pc:sldMk cId="3829125751" sldId="261"/>
            <ac:picMk id="3" creationId="{ACE22966-DF9F-4F62-8AEE-65BDD55D71BE}"/>
          </ac:picMkLst>
        </pc:picChg>
      </pc:sldChg>
      <pc:sldChg chg="addSp modSp mod ord">
        <pc:chgData name="이 호진" userId="e7b51f9e24c37788" providerId="LiveId" clId="{D82F36B8-5733-44C8-8D7F-230A1C1FAC4C}" dt="2022-05-14T14:05:52.120" v="4"/>
        <pc:sldMkLst>
          <pc:docMk/>
          <pc:sldMk cId="2269341174" sldId="268"/>
        </pc:sldMkLst>
        <pc:picChg chg="add mod">
          <ac:chgData name="이 호진" userId="e7b51f9e24c37788" providerId="LiveId" clId="{D82F36B8-5733-44C8-8D7F-230A1C1FAC4C}" dt="2022-05-14T14:00:47.676" v="2" actId="1076"/>
          <ac:picMkLst>
            <pc:docMk/>
            <pc:sldMk cId="2269341174" sldId="268"/>
            <ac:picMk id="3" creationId="{EEEE664B-F97C-3391-FABA-BEF414AD02E5}"/>
          </ac:picMkLst>
        </pc:picChg>
      </pc:sldChg>
      <pc:sldChg chg="modSp add mod">
        <pc:chgData name="이 호진" userId="e7b51f9e24c37788" providerId="LiveId" clId="{D82F36B8-5733-44C8-8D7F-230A1C1FAC4C}" dt="2022-05-14T15:52:32.322" v="162" actId="6549"/>
        <pc:sldMkLst>
          <pc:docMk/>
          <pc:sldMk cId="3481153335" sldId="282"/>
        </pc:sldMkLst>
        <pc:spChg chg="mod">
          <ac:chgData name="이 호진" userId="e7b51f9e24c37788" providerId="LiveId" clId="{D82F36B8-5733-44C8-8D7F-230A1C1FAC4C}" dt="2022-05-14T15:52:32.322" v="162" actId="6549"/>
          <ac:spMkLst>
            <pc:docMk/>
            <pc:sldMk cId="3481153335" sldId="282"/>
            <ac:spMk id="7" creationId="{7CA2BC6A-8622-378D-781B-17A25B5A9C7C}"/>
          </ac:spMkLst>
        </pc:spChg>
      </pc:sldChg>
    </pc:docChg>
  </pc:docChgLst>
  <pc:docChgLst>
    <pc:chgData name="이 호진" userId="e7b51f9e24c37788" providerId="LiveId" clId="{EB7FF28F-D114-4BF1-AB88-C5964A3C0681}"/>
    <pc:docChg chg="modSld">
      <pc:chgData name="이 호진" userId="e7b51f9e24c37788" providerId="LiveId" clId="{EB7FF28F-D114-4BF1-AB88-C5964A3C0681}" dt="2022-06-25T15:07:13.642" v="2" actId="1076"/>
      <pc:docMkLst>
        <pc:docMk/>
      </pc:docMkLst>
      <pc:sldChg chg="addSp modSp mod">
        <pc:chgData name="이 호진" userId="e7b51f9e24c37788" providerId="LiveId" clId="{EB7FF28F-D114-4BF1-AB88-C5964A3C0681}" dt="2022-06-25T15:07:08.446" v="1" actId="1076"/>
        <pc:sldMkLst>
          <pc:docMk/>
          <pc:sldMk cId="2184666338" sldId="256"/>
        </pc:sldMkLst>
        <pc:picChg chg="add mod">
          <ac:chgData name="이 호진" userId="e7b51f9e24c37788" providerId="LiveId" clId="{EB7FF28F-D114-4BF1-AB88-C5964A3C0681}" dt="2022-06-25T15:07:08.446" v="1" actId="1076"/>
          <ac:picMkLst>
            <pc:docMk/>
            <pc:sldMk cId="2184666338" sldId="256"/>
            <ac:picMk id="3" creationId="{2A375B22-A085-00E0-6292-09070737F30B}"/>
          </ac:picMkLst>
        </pc:picChg>
      </pc:sldChg>
      <pc:sldChg chg="modSp mod">
        <pc:chgData name="이 호진" userId="e7b51f9e24c37788" providerId="LiveId" clId="{EB7FF28F-D114-4BF1-AB88-C5964A3C0681}" dt="2022-06-25T15:07:13.642" v="2" actId="1076"/>
        <pc:sldMkLst>
          <pc:docMk/>
          <pc:sldMk cId="783510813" sldId="257"/>
        </pc:sldMkLst>
        <pc:picChg chg="mod">
          <ac:chgData name="이 호진" userId="e7b51f9e24c37788" providerId="LiveId" clId="{EB7FF28F-D114-4BF1-AB88-C5964A3C0681}" dt="2022-06-25T15:07:13.642" v="2" actId="1076"/>
          <ac:picMkLst>
            <pc:docMk/>
            <pc:sldMk cId="783510813" sldId="257"/>
            <ac:picMk id="3" creationId="{28B45494-3D8B-4F72-936C-B15C3EA4D6DA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2022-06-26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1058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2022-06-26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915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2022-06-26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1067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2022-06-26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9758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2022-06-26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435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2022-06-26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6612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2022-06-26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7131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2022-06-26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241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2022-06-26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5100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2022-06-26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2114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1651B-41DE-415E-9C77-57EF66C07FBE}" type="datetimeFigureOut">
              <a:rPr lang="ko-KR" altLang="en-US" smtClean="0"/>
              <a:t>2022-06-26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8500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1651B-41DE-415E-9C77-57EF66C07FBE}" type="datetimeFigureOut">
              <a:rPr lang="ko-KR" altLang="en-US" smtClean="0"/>
              <a:t>2022-06-26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E24A54-6F16-4651-8642-329F426D1E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1082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B533503-591B-CE08-2CF8-93764F16A9F7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E882596-B4CC-6555-680D-A712BC42322B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CC6BDF-AAA2-19E3-670F-80797817C1DE}"/>
              </a:ext>
            </a:extLst>
          </p:cNvPr>
          <p:cNvSpPr txBox="1"/>
          <p:nvPr/>
        </p:nvSpPr>
        <p:spPr>
          <a:xfrm>
            <a:off x="107578" y="60743"/>
            <a:ext cx="820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02.1-1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81D26A-912F-DA87-0C31-047DBADFDD89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아두이노</a:t>
            </a:r>
            <a:r>
              <a:rPr lang="ko-KR" altLang="en-US" dirty="0">
                <a:solidFill>
                  <a:schemeClr val="bg1"/>
                </a:solidFill>
              </a:rPr>
              <a:t> 포트</a:t>
            </a:r>
          </a:p>
        </p:txBody>
      </p:sp>
      <p:pic>
        <p:nvPicPr>
          <p:cNvPr id="6" name="Picture 2" descr="아두이노 - 위키백과, 우리 모두의 백과사전">
            <a:extLst>
              <a:ext uri="{FF2B5EF4-FFF2-40B4-BE49-F238E27FC236}">
                <a16:creationId xmlns:a16="http://schemas.microsoft.com/office/drawing/2014/main" id="{6B207170-BEC9-E541-CA02-0EA64C68F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994" y="1223684"/>
            <a:ext cx="1671917" cy="1136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A2BC6A-8622-378D-781B-17A25B5A9C7C}"/>
              </a:ext>
            </a:extLst>
          </p:cNvPr>
          <p:cNvSpPr txBox="1"/>
          <p:nvPr/>
        </p:nvSpPr>
        <p:spPr>
          <a:xfrm>
            <a:off x="3523130" y="1223684"/>
            <a:ext cx="4222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/>
              <a:t>사운드 센서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B608FD-058E-F0A1-B35A-F530BA00B8A2}"/>
              </a:ext>
            </a:extLst>
          </p:cNvPr>
          <p:cNvSpPr txBox="1"/>
          <p:nvPr/>
        </p:nvSpPr>
        <p:spPr>
          <a:xfrm>
            <a:off x="3576916" y="1925419"/>
            <a:ext cx="4336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아두이노</a:t>
            </a:r>
            <a:r>
              <a:rPr lang="ko-KR" altLang="en-US" dirty="0"/>
              <a:t> 포트를 통하여 신호를 입력해 하는 방법에 대해서 알아 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81153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A2E5569-5413-4171-8D0F-A04CD8CF3F3A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7CD30AC-AD0D-4B8A-AEFE-E34EFF8623DB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324C0-CFD8-4494-B7C8-160479C94901}"/>
              </a:ext>
            </a:extLst>
          </p:cNvPr>
          <p:cNvSpPr txBox="1"/>
          <p:nvPr/>
        </p:nvSpPr>
        <p:spPr>
          <a:xfrm>
            <a:off x="107578" y="60743"/>
            <a:ext cx="591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01.2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A45F92-B082-4872-955B-C43A62ACE520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예제 실행해 보기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EEE664B-F97C-3391-FABA-BEF414AD0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132" y="703929"/>
            <a:ext cx="8639735" cy="4081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341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A2E5569-5413-4171-8D0F-A04CD8CF3F3A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7CD30AC-AD0D-4B8A-AEFE-E34EFF8623DB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324C0-CFD8-4494-B7C8-160479C94901}"/>
              </a:ext>
            </a:extLst>
          </p:cNvPr>
          <p:cNvSpPr txBox="1"/>
          <p:nvPr/>
        </p:nvSpPr>
        <p:spPr>
          <a:xfrm>
            <a:off x="107578" y="60743"/>
            <a:ext cx="591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01.2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A45F92-B082-4872-955B-C43A62ACE520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예제 실행해 보기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2BA781E-F4B5-9FDE-3095-363491E41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413" y="1855413"/>
            <a:ext cx="4095750" cy="24193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1B8050-58F3-DAD5-594C-8B2894181A05}"/>
              </a:ext>
            </a:extLst>
          </p:cNvPr>
          <p:cNvSpPr txBox="1"/>
          <p:nvPr/>
        </p:nvSpPr>
        <p:spPr>
          <a:xfrm>
            <a:off x="262219" y="759759"/>
            <a:ext cx="3045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/>
              <a:t>사운드 센서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4E1C89-3BE3-DAF9-0AC9-4A9F514593EF}"/>
              </a:ext>
            </a:extLst>
          </p:cNvPr>
          <p:cNvSpPr txBox="1"/>
          <p:nvPr/>
        </p:nvSpPr>
        <p:spPr>
          <a:xfrm>
            <a:off x="3818965" y="868737"/>
            <a:ext cx="4282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소리를 감지할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A375B22-A085-00E0-6292-09070737F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163" y="1558457"/>
            <a:ext cx="4124325" cy="183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66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A2E5569-5413-4171-8D0F-A04CD8CF3F3A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7CD30AC-AD0D-4B8A-AEFE-E34EFF8623DB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324C0-CFD8-4494-B7C8-160479C94901}"/>
              </a:ext>
            </a:extLst>
          </p:cNvPr>
          <p:cNvSpPr txBox="1"/>
          <p:nvPr/>
        </p:nvSpPr>
        <p:spPr>
          <a:xfrm>
            <a:off x="107578" y="60743"/>
            <a:ext cx="591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01.2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A45F92-B082-4872-955B-C43A62ACE520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예제 실행해 보기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6E5F2D2-D32B-3AF8-C260-20EC1A74E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524434" y="1777976"/>
            <a:ext cx="3771900" cy="18764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A8F68C-C67C-51F8-F5D2-8B36BDE2DD8E}"/>
              </a:ext>
            </a:extLst>
          </p:cNvPr>
          <p:cNvSpPr txBox="1"/>
          <p:nvPr/>
        </p:nvSpPr>
        <p:spPr>
          <a:xfrm>
            <a:off x="4437528" y="2049051"/>
            <a:ext cx="1317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VCC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7E14EC-687F-33BC-B44E-6321E6DBE46F}"/>
              </a:ext>
            </a:extLst>
          </p:cNvPr>
          <p:cNvSpPr txBox="1"/>
          <p:nvPr/>
        </p:nvSpPr>
        <p:spPr>
          <a:xfrm>
            <a:off x="4397187" y="2447552"/>
            <a:ext cx="1317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GND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0546A5-D5AD-EB41-4F29-2099B6EA0A11}"/>
              </a:ext>
            </a:extLst>
          </p:cNvPr>
          <p:cNvSpPr txBox="1"/>
          <p:nvPr/>
        </p:nvSpPr>
        <p:spPr>
          <a:xfrm>
            <a:off x="4397187" y="2846053"/>
            <a:ext cx="1317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OUT</a:t>
            </a:r>
            <a:endParaRPr lang="ko-KR" altLang="en-US" dirty="0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A9585F82-33B4-9960-C9F4-B264C0C92213}"/>
              </a:ext>
            </a:extLst>
          </p:cNvPr>
          <p:cNvCxnSpPr>
            <a:stCxn id="6" idx="1"/>
          </p:cNvCxnSpPr>
          <p:nvPr/>
        </p:nvCxnSpPr>
        <p:spPr>
          <a:xfrm flipH="1">
            <a:off x="4134969" y="2233717"/>
            <a:ext cx="302559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D2CF702C-C569-8EE5-14FC-4AEEC0FE5879}"/>
              </a:ext>
            </a:extLst>
          </p:cNvPr>
          <p:cNvCxnSpPr>
            <a:stCxn id="10" idx="1"/>
          </p:cNvCxnSpPr>
          <p:nvPr/>
        </p:nvCxnSpPr>
        <p:spPr>
          <a:xfrm flipH="1">
            <a:off x="4155141" y="2632218"/>
            <a:ext cx="242046" cy="500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D640CD3-91D8-FDD6-94EF-94C5664BCB5E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4134969" y="2959757"/>
            <a:ext cx="262218" cy="70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5661563-EB39-EEAB-5586-4E6B430FEEDB}"/>
              </a:ext>
            </a:extLst>
          </p:cNvPr>
          <p:cNvSpPr txBox="1"/>
          <p:nvPr/>
        </p:nvSpPr>
        <p:spPr>
          <a:xfrm>
            <a:off x="463921" y="995631"/>
            <a:ext cx="76917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/>
              <a:t>소리 감지를 아날로그 신호로 출력</a:t>
            </a:r>
          </a:p>
        </p:txBody>
      </p:sp>
    </p:spTree>
    <p:extLst>
      <p:ext uri="{BB962C8B-B14F-4D97-AF65-F5344CB8AC3E}">
        <p14:creationId xmlns:p14="http://schemas.microsoft.com/office/powerpoint/2010/main" val="783510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A2E5569-5413-4171-8D0F-A04CD8CF3F3A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7CD30AC-AD0D-4B8A-AEFE-E34EFF8623DB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324C0-CFD8-4494-B7C8-160479C94901}"/>
              </a:ext>
            </a:extLst>
          </p:cNvPr>
          <p:cNvSpPr txBox="1"/>
          <p:nvPr/>
        </p:nvSpPr>
        <p:spPr>
          <a:xfrm>
            <a:off x="107578" y="60743"/>
            <a:ext cx="591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01.2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A45F92-B082-4872-955B-C43A62ACE520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예제 실행해 보기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936EE9-6E38-E2C2-B90F-B182A381B8B9}"/>
              </a:ext>
            </a:extLst>
          </p:cNvPr>
          <p:cNvSpPr txBox="1"/>
          <p:nvPr/>
        </p:nvSpPr>
        <p:spPr>
          <a:xfrm>
            <a:off x="5822577" y="782729"/>
            <a:ext cx="281715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 err="1"/>
              <a:t>const</a:t>
            </a:r>
            <a:r>
              <a:rPr lang="ko-KR" altLang="en-US" sz="1200" dirty="0"/>
              <a:t> </a:t>
            </a:r>
            <a:r>
              <a:rPr lang="ko-KR" altLang="en-US" sz="1200" dirty="0" err="1"/>
              <a:t>int</a:t>
            </a:r>
            <a:r>
              <a:rPr lang="ko-KR" altLang="en-US" sz="1200" dirty="0"/>
              <a:t> SENSOR = A0;</a:t>
            </a:r>
          </a:p>
          <a:p>
            <a:endParaRPr lang="ko-KR" altLang="en-US" sz="1200" dirty="0"/>
          </a:p>
          <a:p>
            <a:r>
              <a:rPr lang="ko-KR" altLang="en-US" sz="1200" dirty="0" err="1"/>
              <a:t>void</a:t>
            </a:r>
            <a:r>
              <a:rPr lang="ko-KR" altLang="en-US" sz="1200" dirty="0"/>
              <a:t> </a:t>
            </a:r>
            <a:r>
              <a:rPr lang="ko-KR" altLang="en-US" sz="1200" dirty="0" err="1"/>
              <a:t>setup</a:t>
            </a:r>
            <a:r>
              <a:rPr lang="ko-KR" altLang="en-US" sz="1200" dirty="0"/>
              <a:t>() {</a:t>
            </a:r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pinMode</a:t>
            </a:r>
            <a:r>
              <a:rPr lang="ko-KR" altLang="en-US" sz="1200" dirty="0"/>
              <a:t>(SENSOR, INPUT);</a:t>
            </a:r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Serial.begin</a:t>
            </a:r>
            <a:r>
              <a:rPr lang="ko-KR" altLang="en-US" sz="1200" dirty="0"/>
              <a:t>(115200);</a:t>
            </a:r>
          </a:p>
          <a:p>
            <a:r>
              <a:rPr lang="ko-KR" altLang="en-US" sz="1200" dirty="0"/>
              <a:t>}</a:t>
            </a:r>
          </a:p>
          <a:p>
            <a:endParaRPr lang="ko-KR" altLang="en-US" sz="1200" dirty="0"/>
          </a:p>
          <a:p>
            <a:r>
              <a:rPr lang="ko-KR" altLang="en-US" sz="1200" dirty="0" err="1"/>
              <a:t>void</a:t>
            </a:r>
            <a:r>
              <a:rPr lang="ko-KR" altLang="en-US" sz="1200" dirty="0"/>
              <a:t> </a:t>
            </a:r>
            <a:r>
              <a:rPr lang="ko-KR" altLang="en-US" sz="1200" dirty="0" err="1"/>
              <a:t>loop</a:t>
            </a:r>
            <a:r>
              <a:rPr lang="ko-KR" altLang="en-US" sz="1200" dirty="0"/>
              <a:t>() {</a:t>
            </a:r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int</a:t>
            </a:r>
            <a:r>
              <a:rPr lang="ko-KR" altLang="en-US" sz="1200" dirty="0"/>
              <a:t> </a:t>
            </a:r>
            <a:r>
              <a:rPr lang="ko-KR" altLang="en-US" sz="1200" dirty="0" err="1"/>
              <a:t>status</a:t>
            </a:r>
            <a:r>
              <a:rPr lang="ko-KR" altLang="en-US" sz="1200" dirty="0"/>
              <a:t> = </a:t>
            </a:r>
            <a:r>
              <a:rPr lang="ko-KR" altLang="en-US" sz="1200" dirty="0" err="1"/>
              <a:t>analogRead</a:t>
            </a:r>
            <a:r>
              <a:rPr lang="ko-KR" altLang="en-US" sz="1200" dirty="0"/>
              <a:t>(SENSOR);</a:t>
            </a:r>
          </a:p>
          <a:p>
            <a:endParaRPr lang="ko-KR" altLang="en-US" sz="1200" dirty="0"/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Serial.print</a:t>
            </a:r>
            <a:r>
              <a:rPr lang="ko-KR" altLang="en-US" sz="1200" dirty="0"/>
              <a:t>("</a:t>
            </a:r>
            <a:r>
              <a:rPr lang="ko-KR" altLang="en-US" sz="1200" dirty="0" err="1"/>
              <a:t>sound</a:t>
            </a:r>
            <a:r>
              <a:rPr lang="ko-KR" altLang="en-US" sz="1200" dirty="0"/>
              <a:t> =");</a:t>
            </a:r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Serial.println</a:t>
            </a:r>
            <a:r>
              <a:rPr lang="ko-KR" altLang="en-US" sz="1200" dirty="0"/>
              <a:t>(</a:t>
            </a:r>
            <a:r>
              <a:rPr lang="ko-KR" altLang="en-US" sz="1200" dirty="0" err="1"/>
              <a:t>status</a:t>
            </a:r>
            <a:r>
              <a:rPr lang="ko-KR" altLang="en-US" sz="1200" dirty="0"/>
              <a:t>);</a:t>
            </a:r>
          </a:p>
          <a:p>
            <a:endParaRPr lang="ko-KR" altLang="en-US" sz="1200" dirty="0"/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delay</a:t>
            </a:r>
            <a:r>
              <a:rPr lang="ko-KR" altLang="en-US" sz="1200" dirty="0"/>
              <a:t>(100);</a:t>
            </a:r>
          </a:p>
          <a:p>
            <a:r>
              <a:rPr lang="ko-KR" altLang="en-US" sz="1200" dirty="0"/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176E5B-28AB-A578-CCF3-20F8FD1F5783}"/>
              </a:ext>
            </a:extLst>
          </p:cNvPr>
          <p:cNvSpPr txBox="1"/>
          <p:nvPr/>
        </p:nvSpPr>
        <p:spPr>
          <a:xfrm>
            <a:off x="235323" y="782729"/>
            <a:ext cx="23532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예제코드</a:t>
            </a:r>
            <a:r>
              <a:rPr lang="en-US" altLang="ko-KR" dirty="0"/>
              <a:t>: </a:t>
            </a:r>
            <a:r>
              <a:rPr lang="ko-KR" altLang="en-US" dirty="0"/>
              <a:t>sound_01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CC36D9D-EADB-2AC9-F5D2-6F9A0E67F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413" y="1443972"/>
            <a:ext cx="4809768" cy="3281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567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A2E5569-5413-4171-8D0F-A04CD8CF3F3A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7CD30AC-AD0D-4B8A-AEFE-E34EFF8623DB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324C0-CFD8-4494-B7C8-160479C94901}"/>
              </a:ext>
            </a:extLst>
          </p:cNvPr>
          <p:cNvSpPr txBox="1"/>
          <p:nvPr/>
        </p:nvSpPr>
        <p:spPr>
          <a:xfrm>
            <a:off x="107578" y="60743"/>
            <a:ext cx="591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01.2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A45F92-B082-4872-955B-C43A62ACE520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예제 실행해 보기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30E0E6-6F4D-326D-1900-8E6D63B25D4F}"/>
              </a:ext>
            </a:extLst>
          </p:cNvPr>
          <p:cNvSpPr txBox="1"/>
          <p:nvPr/>
        </p:nvSpPr>
        <p:spPr>
          <a:xfrm>
            <a:off x="255494" y="1246653"/>
            <a:ext cx="23532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예제코드</a:t>
            </a:r>
            <a:r>
              <a:rPr lang="en-US" altLang="ko-KR" dirty="0"/>
              <a:t>: </a:t>
            </a:r>
            <a:r>
              <a:rPr lang="ko-KR" altLang="en-US" dirty="0"/>
              <a:t>sound_0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8F47F45-14AA-0515-E50C-26B44829740D}"/>
              </a:ext>
            </a:extLst>
          </p:cNvPr>
          <p:cNvSpPr txBox="1"/>
          <p:nvPr/>
        </p:nvSpPr>
        <p:spPr>
          <a:xfrm>
            <a:off x="255494" y="816578"/>
            <a:ext cx="23532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소리 </a:t>
            </a:r>
            <a:r>
              <a:rPr lang="ko-KR" altLang="en-US" dirty="0" err="1"/>
              <a:t>감지시</a:t>
            </a:r>
            <a:r>
              <a:rPr lang="ko-KR" altLang="en-US" dirty="0"/>
              <a:t> </a:t>
            </a:r>
            <a:r>
              <a:rPr lang="en-US" altLang="ko-KR" dirty="0"/>
              <a:t>LED </a:t>
            </a:r>
            <a:r>
              <a:rPr lang="ko-KR" altLang="en-US" dirty="0"/>
              <a:t>켜기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5E3350-ACB8-7E0D-8A85-117C99EAD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4486" y="1001244"/>
            <a:ext cx="5853911" cy="389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673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A2E5569-5413-4171-8D0F-A04CD8CF3F3A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7CD30AC-AD0D-4B8A-AEFE-E34EFF8623DB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324C0-CFD8-4494-B7C8-160479C94901}"/>
              </a:ext>
            </a:extLst>
          </p:cNvPr>
          <p:cNvSpPr txBox="1"/>
          <p:nvPr/>
        </p:nvSpPr>
        <p:spPr>
          <a:xfrm>
            <a:off x="107578" y="60743"/>
            <a:ext cx="591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01.2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A45F92-B082-4872-955B-C43A62ACE520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예제 실행해 보기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2AF71C-ADDA-5BFA-1070-AE19ACDB420D}"/>
              </a:ext>
            </a:extLst>
          </p:cNvPr>
          <p:cNvSpPr txBox="1"/>
          <p:nvPr/>
        </p:nvSpPr>
        <p:spPr>
          <a:xfrm>
            <a:off x="295836" y="1221350"/>
            <a:ext cx="267596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 err="1"/>
              <a:t>const</a:t>
            </a:r>
            <a:r>
              <a:rPr lang="ko-KR" altLang="en-US" sz="1200" dirty="0"/>
              <a:t> </a:t>
            </a:r>
            <a:r>
              <a:rPr lang="ko-KR" altLang="en-US" sz="1200" dirty="0" err="1"/>
              <a:t>int</a:t>
            </a:r>
            <a:r>
              <a:rPr lang="ko-KR" altLang="en-US" sz="1200" dirty="0"/>
              <a:t> SENSOR = A0;</a:t>
            </a:r>
          </a:p>
          <a:p>
            <a:r>
              <a:rPr lang="ko-KR" altLang="en-US" sz="1200" dirty="0" err="1"/>
              <a:t>const</a:t>
            </a:r>
            <a:r>
              <a:rPr lang="ko-KR" altLang="en-US" sz="1200" dirty="0"/>
              <a:t> </a:t>
            </a:r>
            <a:r>
              <a:rPr lang="ko-KR" altLang="en-US" sz="1200" dirty="0" err="1"/>
              <a:t>int</a:t>
            </a:r>
            <a:r>
              <a:rPr lang="ko-KR" altLang="en-US" sz="1200" dirty="0"/>
              <a:t> LED = 9;</a:t>
            </a:r>
          </a:p>
          <a:p>
            <a:endParaRPr lang="ko-KR" altLang="en-US" sz="1200" dirty="0"/>
          </a:p>
          <a:p>
            <a:r>
              <a:rPr lang="ko-KR" altLang="en-US" sz="1200" dirty="0" err="1"/>
              <a:t>void</a:t>
            </a:r>
            <a:r>
              <a:rPr lang="ko-KR" altLang="en-US" sz="1200" dirty="0"/>
              <a:t> </a:t>
            </a:r>
            <a:r>
              <a:rPr lang="ko-KR" altLang="en-US" sz="1200" dirty="0" err="1"/>
              <a:t>setup</a:t>
            </a:r>
            <a:r>
              <a:rPr lang="ko-KR" altLang="en-US" sz="1200" dirty="0"/>
              <a:t>() {</a:t>
            </a:r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pinMode</a:t>
            </a:r>
            <a:r>
              <a:rPr lang="ko-KR" altLang="en-US" sz="1200" dirty="0"/>
              <a:t>(SENSOR, INPUT);</a:t>
            </a:r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Serial.begin</a:t>
            </a:r>
            <a:r>
              <a:rPr lang="ko-KR" altLang="en-US" sz="1200" dirty="0"/>
              <a:t>(115200);</a:t>
            </a:r>
          </a:p>
          <a:p>
            <a:endParaRPr lang="ko-KR" altLang="en-US" sz="1200" dirty="0"/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pinMode</a:t>
            </a:r>
            <a:r>
              <a:rPr lang="ko-KR" altLang="en-US" sz="1200" dirty="0"/>
              <a:t>(LED, OUTPUT);</a:t>
            </a:r>
          </a:p>
          <a:p>
            <a:r>
              <a:rPr lang="ko-KR" altLang="en-US" sz="1200" dirty="0"/>
              <a:t>}</a:t>
            </a:r>
          </a:p>
          <a:p>
            <a:endParaRPr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CFFC63-AD3B-D9ED-4B4F-4776B862314C}"/>
              </a:ext>
            </a:extLst>
          </p:cNvPr>
          <p:cNvSpPr txBox="1"/>
          <p:nvPr/>
        </p:nvSpPr>
        <p:spPr>
          <a:xfrm>
            <a:off x="4457701" y="1221350"/>
            <a:ext cx="286422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 err="1"/>
              <a:t>void</a:t>
            </a:r>
            <a:r>
              <a:rPr lang="ko-KR" altLang="en-US" sz="1200" dirty="0"/>
              <a:t> </a:t>
            </a:r>
            <a:r>
              <a:rPr lang="ko-KR" altLang="en-US" sz="1200" dirty="0" err="1"/>
              <a:t>loop</a:t>
            </a:r>
            <a:r>
              <a:rPr lang="ko-KR" altLang="en-US" sz="1200" dirty="0"/>
              <a:t>() {</a:t>
            </a:r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int</a:t>
            </a:r>
            <a:r>
              <a:rPr lang="ko-KR" altLang="en-US" sz="1200" dirty="0"/>
              <a:t> </a:t>
            </a:r>
            <a:r>
              <a:rPr lang="ko-KR" altLang="en-US" sz="1200" dirty="0" err="1"/>
              <a:t>sound</a:t>
            </a:r>
            <a:r>
              <a:rPr lang="ko-KR" altLang="en-US" sz="1200" dirty="0"/>
              <a:t> = </a:t>
            </a:r>
            <a:r>
              <a:rPr lang="ko-KR" altLang="en-US" sz="1200" dirty="0" err="1"/>
              <a:t>analogRead</a:t>
            </a:r>
            <a:r>
              <a:rPr lang="ko-KR" altLang="en-US" sz="1200" dirty="0"/>
              <a:t>(SENSOR);</a:t>
            </a:r>
          </a:p>
          <a:p>
            <a:endParaRPr lang="ko-KR" altLang="en-US" sz="1200" dirty="0"/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Serial.print</a:t>
            </a:r>
            <a:r>
              <a:rPr lang="ko-KR" altLang="en-US" sz="1200" dirty="0"/>
              <a:t>("</a:t>
            </a:r>
            <a:r>
              <a:rPr lang="ko-KR" altLang="en-US" sz="1200" dirty="0" err="1"/>
              <a:t>sound</a:t>
            </a:r>
            <a:r>
              <a:rPr lang="ko-KR" altLang="en-US" sz="1200" dirty="0"/>
              <a:t> =");</a:t>
            </a:r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Serial.println</a:t>
            </a:r>
            <a:r>
              <a:rPr lang="ko-KR" altLang="en-US" sz="1200" dirty="0"/>
              <a:t>(</a:t>
            </a:r>
            <a:r>
              <a:rPr lang="ko-KR" altLang="en-US" sz="1200" dirty="0" err="1"/>
              <a:t>sound</a:t>
            </a:r>
            <a:r>
              <a:rPr lang="ko-KR" altLang="en-US" sz="1200" dirty="0"/>
              <a:t>);</a:t>
            </a:r>
          </a:p>
          <a:p>
            <a:endParaRPr lang="ko-KR" altLang="en-US" sz="1200" dirty="0"/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if</a:t>
            </a:r>
            <a:r>
              <a:rPr lang="ko-KR" altLang="en-US" sz="1200" dirty="0"/>
              <a:t>(</a:t>
            </a:r>
            <a:r>
              <a:rPr lang="ko-KR" altLang="en-US" sz="1200" dirty="0" err="1"/>
              <a:t>sound</a:t>
            </a:r>
            <a:r>
              <a:rPr lang="ko-KR" altLang="en-US" sz="1200" dirty="0"/>
              <a:t> &gt; 30) {</a:t>
            </a:r>
          </a:p>
          <a:p>
            <a:r>
              <a:rPr lang="ko-KR" altLang="en-US" sz="1200" dirty="0"/>
              <a:t>    </a:t>
            </a:r>
            <a:r>
              <a:rPr lang="ko-KR" altLang="en-US" sz="1200" dirty="0" err="1"/>
              <a:t>digitalWrite</a:t>
            </a:r>
            <a:r>
              <a:rPr lang="ko-KR" altLang="en-US" sz="1200" dirty="0"/>
              <a:t>(LED, HIGH);</a:t>
            </a:r>
          </a:p>
          <a:p>
            <a:r>
              <a:rPr lang="ko-KR" altLang="en-US" sz="1200" dirty="0"/>
              <a:t>    </a:t>
            </a:r>
            <a:r>
              <a:rPr lang="ko-KR" altLang="en-US" sz="1200" dirty="0" err="1"/>
              <a:t>delay</a:t>
            </a:r>
            <a:r>
              <a:rPr lang="ko-KR" altLang="en-US" sz="1200" dirty="0"/>
              <a:t>(1000);</a:t>
            </a:r>
          </a:p>
          <a:p>
            <a:r>
              <a:rPr lang="ko-KR" altLang="en-US" sz="1200" dirty="0"/>
              <a:t>  } </a:t>
            </a:r>
            <a:r>
              <a:rPr lang="ko-KR" altLang="en-US" sz="1200" dirty="0" err="1"/>
              <a:t>else</a:t>
            </a:r>
            <a:r>
              <a:rPr lang="ko-KR" altLang="en-US" sz="1200" dirty="0"/>
              <a:t> {</a:t>
            </a:r>
          </a:p>
          <a:p>
            <a:r>
              <a:rPr lang="ko-KR" altLang="en-US" sz="1200" dirty="0"/>
              <a:t>    </a:t>
            </a:r>
            <a:r>
              <a:rPr lang="ko-KR" altLang="en-US" sz="1200" dirty="0" err="1"/>
              <a:t>digitalWrite</a:t>
            </a:r>
            <a:r>
              <a:rPr lang="ko-KR" altLang="en-US" sz="1200" dirty="0"/>
              <a:t>(LED, LOW);</a:t>
            </a:r>
          </a:p>
          <a:p>
            <a:r>
              <a:rPr lang="ko-KR" altLang="en-US" sz="1200" dirty="0"/>
              <a:t>  }</a:t>
            </a:r>
          </a:p>
          <a:p>
            <a:endParaRPr lang="ko-KR" altLang="en-US" sz="1200" dirty="0"/>
          </a:p>
          <a:p>
            <a:r>
              <a:rPr lang="ko-KR" altLang="en-US" sz="1200" dirty="0"/>
              <a:t>  </a:t>
            </a:r>
            <a:r>
              <a:rPr lang="ko-KR" altLang="en-US" sz="1200" dirty="0" err="1"/>
              <a:t>delay</a:t>
            </a:r>
            <a:r>
              <a:rPr lang="ko-KR" altLang="en-US" sz="1200" dirty="0"/>
              <a:t>(100);</a:t>
            </a:r>
          </a:p>
          <a:p>
            <a:r>
              <a:rPr lang="ko-KR" altLang="en-US" sz="1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74785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A2E5569-5413-4171-8D0F-A04CD8CF3F3A}"/>
              </a:ext>
            </a:extLst>
          </p:cNvPr>
          <p:cNvSpPr/>
          <p:nvPr/>
        </p:nvSpPr>
        <p:spPr>
          <a:xfrm>
            <a:off x="0" y="0"/>
            <a:ext cx="9144000" cy="49081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7CD30AC-AD0D-4B8A-AEFE-E34EFF8623DB}"/>
              </a:ext>
            </a:extLst>
          </p:cNvPr>
          <p:cNvSpPr/>
          <p:nvPr/>
        </p:nvSpPr>
        <p:spPr>
          <a:xfrm>
            <a:off x="-1" y="0"/>
            <a:ext cx="927847" cy="49081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324C0-CFD8-4494-B7C8-160479C94901}"/>
              </a:ext>
            </a:extLst>
          </p:cNvPr>
          <p:cNvSpPr txBox="1"/>
          <p:nvPr/>
        </p:nvSpPr>
        <p:spPr>
          <a:xfrm>
            <a:off x="107578" y="60743"/>
            <a:ext cx="591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01.2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A45F92-B082-4872-955B-C43A62ACE520}"/>
              </a:ext>
            </a:extLst>
          </p:cNvPr>
          <p:cNvSpPr txBox="1"/>
          <p:nvPr/>
        </p:nvSpPr>
        <p:spPr>
          <a:xfrm>
            <a:off x="1035423" y="60743"/>
            <a:ext cx="471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예제 실행해 보기</a:t>
            </a:r>
          </a:p>
        </p:txBody>
      </p:sp>
    </p:spTree>
    <p:extLst>
      <p:ext uri="{BB962C8B-B14F-4D97-AF65-F5344CB8AC3E}">
        <p14:creationId xmlns:p14="http://schemas.microsoft.com/office/powerpoint/2010/main" val="502714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</TotalTime>
  <Words>234</Words>
  <Application>Microsoft Office PowerPoint</Application>
  <PresentationFormat>화면 슬라이드 쇼(16:9)</PresentationFormat>
  <Paragraphs>66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호진</dc:creator>
  <cp:lastModifiedBy>이 호진</cp:lastModifiedBy>
  <cp:revision>9</cp:revision>
  <dcterms:created xsi:type="dcterms:W3CDTF">2022-02-09T03:28:42Z</dcterms:created>
  <dcterms:modified xsi:type="dcterms:W3CDTF">2022-06-26T08:52:21Z</dcterms:modified>
</cp:coreProperties>
</file>

<file path=docProps/thumbnail.jpeg>
</file>